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44" r:id="rId2"/>
  </p:sldMasterIdLst>
  <p:sldIdLst>
    <p:sldId id="256" r:id="rId3"/>
    <p:sldId id="257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9" r:id="rId12"/>
    <p:sldId id="271" r:id="rId13"/>
    <p:sldId id="270" r:id="rId14"/>
    <p:sldId id="264" r:id="rId15"/>
    <p:sldId id="272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2" autoAdjust="0"/>
    <p:restoredTop sz="94660"/>
  </p:normalViewPr>
  <p:slideViewPr>
    <p:cSldViewPr snapToGrid="0">
      <p:cViewPr varScale="1">
        <p:scale>
          <a:sx n="91" d="100"/>
          <a:sy n="91" d="100"/>
        </p:scale>
        <p:origin x="16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8819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07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8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619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72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949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272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186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286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71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47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640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60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749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129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1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99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46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232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722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40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41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750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45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98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292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00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466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26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200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427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60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47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438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27255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2149FB3-85C6-497E-8811-D3B1FA9A56A6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0164763-6D73-48D8-B524-7DDD3754AB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50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9.png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A1D73-BFE3-42A0-9211-4788DAA65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13151"/>
            <a:ext cx="12192000" cy="1176066"/>
          </a:xfrm>
        </p:spPr>
        <p:txBody>
          <a:bodyPr/>
          <a:lstStyle/>
          <a:p>
            <a:pPr algn="ctr"/>
            <a:r>
              <a:rPr lang="en-US" dirty="0">
                <a:latin typeface="Algerian" panose="04020705040A02060702" pitchFamily="82" charset="0"/>
              </a:rPr>
              <a:t>Major Project Presentation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73D927-28D2-4AC3-8EC8-480BAC95B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572" y="4559022"/>
            <a:ext cx="4392235" cy="1974669"/>
          </a:xfrm>
        </p:spPr>
        <p:txBody>
          <a:bodyPr>
            <a:normAutofit/>
          </a:bodyPr>
          <a:lstStyle/>
          <a:p>
            <a:pPr algn="l"/>
            <a:r>
              <a:rPr lang="en-US" sz="2100" b="1" dirty="0">
                <a:solidFill>
                  <a:schemeClr val="bg1"/>
                </a:solidFill>
              </a:rPr>
              <a:t>Presented By:</a:t>
            </a:r>
          </a:p>
          <a:p>
            <a:pPr algn="l"/>
            <a:r>
              <a:rPr lang="en-US" sz="2100" dirty="0">
                <a:solidFill>
                  <a:schemeClr val="bg1"/>
                </a:solidFill>
              </a:rPr>
              <a:t>Sanchita Mishra (1900290120097)</a:t>
            </a:r>
          </a:p>
          <a:p>
            <a:pPr algn="l"/>
            <a:r>
              <a:rPr lang="en-IN" dirty="0">
                <a:solidFill>
                  <a:schemeClr val="bg1"/>
                </a:solidFill>
              </a:rPr>
              <a:t>Sakshi Singh (1900290110084)</a:t>
            </a:r>
          </a:p>
          <a:p>
            <a:pPr algn="l"/>
            <a:r>
              <a:rPr lang="en-IN" dirty="0">
                <a:solidFill>
                  <a:schemeClr val="bg1"/>
                </a:solidFill>
              </a:rPr>
              <a:t>Shreyash Singh (1900290110106)</a:t>
            </a:r>
          </a:p>
          <a:p>
            <a:pPr algn="l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05DC63F-58BD-4077-98F6-ADFF8D05286F}"/>
              </a:ext>
            </a:extLst>
          </p:cNvPr>
          <p:cNvSpPr txBox="1">
            <a:spLocks/>
          </p:cNvSpPr>
          <p:nvPr/>
        </p:nvSpPr>
        <p:spPr>
          <a:xfrm>
            <a:off x="9126747" y="2565838"/>
            <a:ext cx="3135242" cy="1669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IN" sz="1600" dirty="0">
              <a:solidFill>
                <a:schemeClr val="bg1"/>
              </a:solidFill>
            </a:endParaRPr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6BCC4BC2-C6F8-442B-9214-CCF7DD816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300" y="2717356"/>
            <a:ext cx="2372178" cy="55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IET Group of Institutions">
            <a:extLst>
              <a:ext uri="{FF2B5EF4-FFF2-40B4-BE49-F238E27FC236}">
                <a16:creationId xmlns:a16="http://schemas.microsoft.com/office/drawing/2014/main" id="{BBFF5D72-DFC2-4E20-A256-8A5955FBA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1970" y="224557"/>
            <a:ext cx="2318170" cy="489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F31D231-4376-48A8-BA2F-D4931C555CA9}"/>
              </a:ext>
            </a:extLst>
          </p:cNvPr>
          <p:cNvSpPr txBox="1">
            <a:spLocks/>
          </p:cNvSpPr>
          <p:nvPr/>
        </p:nvSpPr>
        <p:spPr>
          <a:xfrm>
            <a:off x="1678" y="2935578"/>
            <a:ext cx="8934275" cy="1176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Algerian" panose="04020705040A02060702" pitchFamily="82" charset="0"/>
              </a:rPr>
              <a:t>Club Portal</a:t>
            </a:r>
            <a:endParaRPr lang="en-IN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05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     Scalability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echnology - Free technology icons">
            <a:extLst>
              <a:ext uri="{FF2B5EF4-FFF2-40B4-BE49-F238E27FC236}">
                <a16:creationId xmlns:a16="http://schemas.microsoft.com/office/drawing/2014/main" id="{758C228A-7046-45F1-B2A1-57171EE46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027" y="882242"/>
            <a:ext cx="1403757" cy="140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34464B-F007-A865-A6CD-4864753F0BB3}"/>
              </a:ext>
            </a:extLst>
          </p:cNvPr>
          <p:cNvSpPr txBox="1"/>
          <p:nvPr/>
        </p:nvSpPr>
        <p:spPr>
          <a:xfrm>
            <a:off x="1295402" y="2701255"/>
            <a:ext cx="65399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portal was being used for registration and recruitment of students of the college, where entries of 750+ students were managed automatically without any failure.</a:t>
            </a:r>
          </a:p>
          <a:p>
            <a:r>
              <a:rPr lang="en-IN" dirty="0"/>
              <a:t>The clickthrough rate (CTR) reached to an approximate of 500 per second due to which we faced a server failure, so we had to make it more scalable to avoid server overloading.</a:t>
            </a:r>
          </a:p>
          <a:p>
            <a:endParaRPr lang="en-IN" dirty="0"/>
          </a:p>
          <a:p>
            <a:r>
              <a:rPr lang="en-IN" dirty="0"/>
              <a:t>So we used load balancer from AWS which creates replicas of server that are capable of handling more requests without much increase in cost.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60262A4-F8A0-0378-C2CA-566CD46DEC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5" r="25155" b="52635"/>
          <a:stretch/>
        </p:blipFill>
        <p:spPr bwMode="auto">
          <a:xfrm>
            <a:off x="7692704" y="2768367"/>
            <a:ext cx="3802928" cy="295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9239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Security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echnology - Free technology icons">
            <a:extLst>
              <a:ext uri="{FF2B5EF4-FFF2-40B4-BE49-F238E27FC236}">
                <a16:creationId xmlns:a16="http://schemas.microsoft.com/office/drawing/2014/main" id="{758C228A-7046-45F1-B2A1-57171EE46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027" y="882242"/>
            <a:ext cx="1403757" cy="140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34464B-F007-A865-A6CD-4864753F0BB3}"/>
              </a:ext>
            </a:extLst>
          </p:cNvPr>
          <p:cNvSpPr txBox="1"/>
          <p:nvPr/>
        </p:nvSpPr>
        <p:spPr>
          <a:xfrm>
            <a:off x="1295402" y="2701254"/>
            <a:ext cx="96690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Cross-Site Request Forgery (CSRF) </a:t>
            </a:r>
            <a:r>
              <a:rPr lang="en-IN" dirty="0"/>
              <a:t>: It forces authenticated user to submit a request to a web application against which they are currently authenticated. Such attacks exploit the trust an application has in its users.</a:t>
            </a:r>
          </a:p>
          <a:p>
            <a:endParaRPr lang="en-IN" dirty="0"/>
          </a:p>
          <a:p>
            <a:r>
              <a:rPr lang="en-IN" dirty="0"/>
              <a:t>To avoid such type of attacks we have made use of </a:t>
            </a:r>
            <a:r>
              <a:rPr lang="en-IN" b="1" dirty="0"/>
              <a:t>CSRF Middleware</a:t>
            </a:r>
            <a:r>
              <a:rPr lang="en-IN" dirty="0"/>
              <a:t>, where we have added CSRF tokens for </a:t>
            </a:r>
            <a:r>
              <a:rPr lang="en-IN" b="1" dirty="0"/>
              <a:t>every POST request send to the server. </a:t>
            </a:r>
          </a:p>
          <a:p>
            <a:endParaRPr lang="en-IN" b="1" dirty="0"/>
          </a:p>
          <a:p>
            <a:r>
              <a:rPr lang="en-IN" b="1" dirty="0"/>
              <a:t>Use of ORM: </a:t>
            </a:r>
            <a:r>
              <a:rPr lang="en-IN" dirty="0"/>
              <a:t> We have made use of Object Relational Mapper in Django instead of directly connecting database to the frontend. ORM layer also acts as a security layer to send data between the database and models in an application.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219128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Project Outcome</a:t>
            </a:r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CD027C-1087-2DB4-B4DD-8066FFE9C01C}"/>
              </a:ext>
            </a:extLst>
          </p:cNvPr>
          <p:cNvSpPr txBox="1"/>
          <p:nvPr/>
        </p:nvSpPr>
        <p:spPr>
          <a:xfrm>
            <a:off x="1694576" y="2902591"/>
            <a:ext cx="84728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Research Paper: Classifier Algorithm for Student Ranking  (currently working)</a:t>
            </a:r>
          </a:p>
          <a:p>
            <a:pPr lvl="1"/>
            <a:r>
              <a:rPr lang="en-IN" dirty="0"/>
              <a:t>Field: Machine Learning</a:t>
            </a:r>
          </a:p>
          <a:p>
            <a:pPr lvl="1"/>
            <a:r>
              <a:rPr lang="en-IN" dirty="0"/>
              <a:t>We’re working upon development of our own algorithm which will be used to classify and rank students according to our parameters. The algorithm is specific for  students with technical interest.</a:t>
            </a:r>
          </a:p>
          <a:p>
            <a:pPr lvl="1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FCEE3D-FB0A-4851-21A1-EF344C3B38BF}"/>
              </a:ext>
            </a:extLst>
          </p:cNvPr>
          <p:cNvSpPr txBox="1"/>
          <p:nvPr/>
        </p:nvSpPr>
        <p:spPr>
          <a:xfrm>
            <a:off x="1694576" y="4402114"/>
            <a:ext cx="84728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Research Paper: Security Issues with Django and its handling (yet to start with)</a:t>
            </a:r>
          </a:p>
          <a:p>
            <a:pPr lvl="1"/>
            <a:r>
              <a:rPr lang="en-IN" dirty="0"/>
              <a:t>Field: Cyber Security </a:t>
            </a:r>
          </a:p>
          <a:p>
            <a:pPr lvl="1"/>
            <a:r>
              <a:rPr lang="en-IN" dirty="0"/>
              <a:t>Even though Django provides its own security mechanism, our site was being hijacked and no. of fake emails were sent through our official id to unknown accounts.</a:t>
            </a:r>
          </a:p>
          <a:p>
            <a:pPr lvl="1"/>
            <a:r>
              <a:rPr lang="en-IN" dirty="0"/>
              <a:t>We handled it but are yet to explore regarding the security breach and its functioning.</a:t>
            </a:r>
          </a:p>
        </p:txBody>
      </p:sp>
    </p:spTree>
    <p:extLst>
      <p:ext uri="{BB962C8B-B14F-4D97-AF65-F5344CB8AC3E}">
        <p14:creationId xmlns:p14="http://schemas.microsoft.com/office/powerpoint/2010/main" val="4166370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Candidate Classifier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37031B-C55F-4226-B1A8-8B7C88359D13}"/>
              </a:ext>
            </a:extLst>
          </p:cNvPr>
          <p:cNvSpPr txBox="1"/>
          <p:nvPr/>
        </p:nvSpPr>
        <p:spPr>
          <a:xfrm>
            <a:off x="1384663" y="2656115"/>
            <a:ext cx="94226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single pager Resume is not enough to judge a candidate. However we can classify the candidates on the basis of information collected in the portal.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										Cronjob</a:t>
            </a:r>
          </a:p>
          <a:p>
            <a:pPr algn="just"/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				web scrapping						Classifier Algorithm</a:t>
            </a:r>
          </a:p>
          <a:p>
            <a:pPr algn="just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											   (n – parameters) </a:t>
            </a:r>
          </a:p>
          <a:p>
            <a:pPr algn="just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Can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didate Profile				      Collected Data								Ranking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</p:txBody>
      </p:sp>
      <p:pic>
        <p:nvPicPr>
          <p:cNvPr id="1028" name="Picture 4" descr="Profile Icon Vector PNG Transparent Background, Free Download #915 -  FreeIconsPNG">
            <a:extLst>
              <a:ext uri="{FF2B5EF4-FFF2-40B4-BE49-F238E27FC236}">
                <a16:creationId xmlns:a16="http://schemas.microsoft.com/office/drawing/2014/main" id="{BFE1BA45-A146-449D-9436-C8A490BA4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28" y="3455066"/>
            <a:ext cx="1541417" cy="154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ata icon - Free download on Iconfinder">
            <a:extLst>
              <a:ext uri="{FF2B5EF4-FFF2-40B4-BE49-F238E27FC236}">
                <a16:creationId xmlns:a16="http://schemas.microsoft.com/office/drawing/2014/main" id="{569CC7C4-9AEC-4242-95FF-5F02BE311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931" y="3703259"/>
            <a:ext cx="1045029" cy="104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E0F3983-290A-4850-AC54-B2F12F142115}"/>
              </a:ext>
            </a:extLst>
          </p:cNvPr>
          <p:cNvCxnSpPr>
            <a:cxnSpLocks/>
            <a:stCxn id="1028" idx="3"/>
          </p:cNvCxnSpPr>
          <p:nvPr/>
        </p:nvCxnSpPr>
        <p:spPr>
          <a:xfrm flipV="1">
            <a:off x="3196045" y="4225773"/>
            <a:ext cx="1528354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169C840-D6F0-4EAA-80C8-9631948CB162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5337930" y="3616174"/>
            <a:ext cx="384017" cy="296092"/>
          </a:xfrm>
          <a:prstGeom prst="bentConnector3">
            <a:avLst>
              <a:gd name="adj1" fmla="val -59529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B73FCEC-A445-4354-B357-390E709D59CD}"/>
              </a:ext>
            </a:extLst>
          </p:cNvPr>
          <p:cNvCxnSpPr>
            <a:cxnSpLocks/>
          </p:cNvCxnSpPr>
          <p:nvPr/>
        </p:nvCxnSpPr>
        <p:spPr>
          <a:xfrm>
            <a:off x="6805747" y="4225773"/>
            <a:ext cx="214666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32" name="Picture 8" descr="Rank Icon #321950 - Free Icons Library">
            <a:extLst>
              <a:ext uri="{FF2B5EF4-FFF2-40B4-BE49-F238E27FC236}">
                <a16:creationId xmlns:a16="http://schemas.microsoft.com/office/drawing/2014/main" id="{47E0957A-9DA1-485B-B96D-3BFF2F162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1112" y="3623795"/>
            <a:ext cx="1124493" cy="1124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8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Candidate Classifier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1ECB73-A791-9C00-BBDF-6C64CB1020F0}"/>
              </a:ext>
            </a:extLst>
          </p:cNvPr>
          <p:cNvSpPr txBox="1"/>
          <p:nvPr/>
        </p:nvSpPr>
        <p:spPr>
          <a:xfrm>
            <a:off x="1106278" y="2561676"/>
            <a:ext cx="52899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Step 1: Data Collection (via different sections in the portal)</a:t>
            </a:r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dirty="0"/>
              <a:t>Step 2: Data Mining: Using selenium and beautiful Soup</a:t>
            </a:r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dirty="0"/>
              <a:t>Step 3: Ranking Algorithm </a:t>
            </a:r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dirty="0"/>
              <a:t>Step 4: Ranking Result (frontend)</a:t>
            </a:r>
          </a:p>
          <a:p>
            <a:pPr algn="ctr"/>
            <a:endParaRPr lang="en-IN" dirty="0"/>
          </a:p>
          <a:p>
            <a:pPr algn="ctr"/>
            <a:r>
              <a:rPr lang="en-IN" dirty="0"/>
              <a:t>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1028DF-5C16-1051-94CB-EAD770A02D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24" b="8569"/>
          <a:stretch/>
        </p:blipFill>
        <p:spPr>
          <a:xfrm>
            <a:off x="6753137" y="2908035"/>
            <a:ext cx="4332585" cy="2365831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6658673-79A3-C761-02FB-CB8FB9F85E1F}"/>
              </a:ext>
            </a:extLst>
          </p:cNvPr>
          <p:cNvCxnSpPr>
            <a:cxnSpLocks/>
          </p:cNvCxnSpPr>
          <p:nvPr/>
        </p:nvCxnSpPr>
        <p:spPr>
          <a:xfrm>
            <a:off x="3850547" y="3280095"/>
            <a:ext cx="0" cy="4362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A10B001-F246-A614-758E-79BED9D07025}"/>
              </a:ext>
            </a:extLst>
          </p:cNvPr>
          <p:cNvCxnSpPr>
            <a:cxnSpLocks/>
          </p:cNvCxnSpPr>
          <p:nvPr/>
        </p:nvCxnSpPr>
        <p:spPr>
          <a:xfrm>
            <a:off x="3850547" y="4090951"/>
            <a:ext cx="0" cy="4362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E22C9A-13A1-27E8-0184-FB52EDD7A647}"/>
              </a:ext>
            </a:extLst>
          </p:cNvPr>
          <p:cNvCxnSpPr>
            <a:cxnSpLocks/>
          </p:cNvCxnSpPr>
          <p:nvPr/>
        </p:nvCxnSpPr>
        <p:spPr>
          <a:xfrm>
            <a:off x="3850547" y="4925735"/>
            <a:ext cx="0" cy="4362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439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Proposed Timeline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Green tick checkmark icon Royalty Free Vector Image">
            <a:extLst>
              <a:ext uri="{FF2B5EF4-FFF2-40B4-BE49-F238E27FC236}">
                <a16:creationId xmlns:a16="http://schemas.microsoft.com/office/drawing/2014/main" id="{75E747DF-47FD-48D7-BC24-1D1D4A1B60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8" t="14185" r="14390" b="20044"/>
          <a:stretch/>
        </p:blipFill>
        <p:spPr bwMode="auto">
          <a:xfrm>
            <a:off x="1426127" y="2741436"/>
            <a:ext cx="325774" cy="320252"/>
          </a:xfrm>
          <a:prstGeom prst="ellipse">
            <a:avLst/>
          </a:prstGeom>
          <a:noFill/>
          <a:ln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D2139B-C7B7-48C1-A0DC-2EC6B8EB804F}"/>
              </a:ext>
            </a:extLst>
          </p:cNvPr>
          <p:cNvSpPr txBox="1"/>
          <p:nvPr/>
        </p:nvSpPr>
        <p:spPr>
          <a:xfrm>
            <a:off x="2030136" y="2716896"/>
            <a:ext cx="332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Semester-5 (Public View)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59442C-810B-4D46-930C-5A9046689549}"/>
              </a:ext>
            </a:extLst>
          </p:cNvPr>
          <p:cNvSpPr txBox="1"/>
          <p:nvPr/>
        </p:nvSpPr>
        <p:spPr>
          <a:xfrm>
            <a:off x="2030136" y="3255888"/>
            <a:ext cx="5880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Semester-6  (Member View + Research on classifier algorithm) 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3D7D17-356F-4BE2-90A5-0F105D15BCEA}"/>
              </a:ext>
            </a:extLst>
          </p:cNvPr>
          <p:cNvSpPr txBox="1"/>
          <p:nvPr/>
        </p:nvSpPr>
        <p:spPr>
          <a:xfrm>
            <a:off x="2030135" y="3820507"/>
            <a:ext cx="7273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Semester-7  (Implementation of Classifier Algorithm)  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9E8A3-B43A-4BB1-AC7E-BAC7BA46579B}"/>
              </a:ext>
            </a:extLst>
          </p:cNvPr>
          <p:cNvSpPr txBox="1"/>
          <p:nvPr/>
        </p:nvSpPr>
        <p:spPr>
          <a:xfrm>
            <a:off x="2030136" y="4359499"/>
            <a:ext cx="9395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Semester-8  (Admin View Organization + Code Cleaning+ Documentation + Launch Open Source) </a:t>
            </a:r>
            <a:endParaRPr lang="en-IN" dirty="0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69931D0D-6BBA-42B5-BAE9-9DE0BEE8B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127" y="4376493"/>
            <a:ext cx="352338" cy="352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2E4EF086-54D4-4004-8FD8-0D15EEC38E8D}"/>
              </a:ext>
            </a:extLst>
          </p:cNvPr>
          <p:cNvSpPr/>
          <p:nvPr/>
        </p:nvSpPr>
        <p:spPr>
          <a:xfrm>
            <a:off x="1501629" y="5226341"/>
            <a:ext cx="6585358" cy="47237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832257-98ED-4D0D-8A10-7480B6384BAA}"/>
              </a:ext>
            </a:extLst>
          </p:cNvPr>
          <p:cNvSpPr txBox="1"/>
          <p:nvPr/>
        </p:nvSpPr>
        <p:spPr>
          <a:xfrm>
            <a:off x="8304400" y="5226341"/>
            <a:ext cx="2592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Checkout innogeeks.in</a:t>
            </a:r>
            <a:endParaRPr lang="en-IN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2" descr="Green tick checkmark icon Royalty Free Vector Image">
            <a:extLst>
              <a:ext uri="{FF2B5EF4-FFF2-40B4-BE49-F238E27FC236}">
                <a16:creationId xmlns:a16="http://schemas.microsoft.com/office/drawing/2014/main" id="{760C831D-7939-2900-3108-510253C3D3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8" t="14185" r="14390" b="20044"/>
          <a:stretch/>
        </p:blipFill>
        <p:spPr bwMode="auto">
          <a:xfrm>
            <a:off x="1426127" y="3289317"/>
            <a:ext cx="325774" cy="320252"/>
          </a:xfrm>
          <a:prstGeom prst="ellipse">
            <a:avLst/>
          </a:prstGeom>
          <a:noFill/>
          <a:ln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Green tick checkmark icon Royalty Free Vector Image">
            <a:extLst>
              <a:ext uri="{FF2B5EF4-FFF2-40B4-BE49-F238E27FC236}">
                <a16:creationId xmlns:a16="http://schemas.microsoft.com/office/drawing/2014/main" id="{004BBDDD-98AC-CF08-CC0F-B793A77697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8" t="14185" r="14390" b="20044"/>
          <a:stretch/>
        </p:blipFill>
        <p:spPr bwMode="auto">
          <a:xfrm>
            <a:off x="1426127" y="3888296"/>
            <a:ext cx="325774" cy="320252"/>
          </a:xfrm>
          <a:prstGeom prst="ellipse">
            <a:avLst/>
          </a:prstGeom>
          <a:noFill/>
          <a:ln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31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Team Details</a:t>
            </a:r>
            <a:endParaRPr lang="en-IN" dirty="0"/>
          </a:p>
        </p:txBody>
      </p:sp>
      <p:pic>
        <p:nvPicPr>
          <p:cNvPr id="2052" name="Picture 4" descr="Innogeeks ,KIET Group Of Institution,Best Technical club in India">
            <a:extLst>
              <a:ext uri="{FF2B5EF4-FFF2-40B4-BE49-F238E27FC236}">
                <a16:creationId xmlns:a16="http://schemas.microsoft.com/office/drawing/2014/main" id="{13DDFF57-7B60-41E8-8742-2F2CC7379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645" y="2669605"/>
            <a:ext cx="2014539" cy="201453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nnogeeks ,KIET Group Of Institution,Best Technical club in India">
            <a:extLst>
              <a:ext uri="{FF2B5EF4-FFF2-40B4-BE49-F238E27FC236}">
                <a16:creationId xmlns:a16="http://schemas.microsoft.com/office/drawing/2014/main" id="{FE9FBFF9-C4F1-41C8-9A5B-43AE7CE0E1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831" y="2606615"/>
            <a:ext cx="2077529" cy="207752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nnogeeks ,KIET Group Of Institution,Best Technical club in India">
            <a:extLst>
              <a:ext uri="{FF2B5EF4-FFF2-40B4-BE49-F238E27FC236}">
                <a16:creationId xmlns:a16="http://schemas.microsoft.com/office/drawing/2014/main" id="{B818296C-3F14-47BC-9B2C-F11389D976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3267" y="2669605"/>
            <a:ext cx="2077529" cy="207752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29D6B3-9841-4107-B69A-0E4B00E3DAC6}"/>
              </a:ext>
            </a:extLst>
          </p:cNvPr>
          <p:cNvSpPr txBox="1"/>
          <p:nvPr/>
        </p:nvSpPr>
        <p:spPr>
          <a:xfrm>
            <a:off x="1603280" y="4900338"/>
            <a:ext cx="252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Sakshi Singh– CSIT(B)</a:t>
            </a:r>
          </a:p>
          <a:p>
            <a:pPr algn="ctr"/>
            <a:r>
              <a:rPr lang="en-US" dirty="0"/>
              <a:t>Uno: </a:t>
            </a:r>
            <a:r>
              <a:rPr lang="en-IN" dirty="0"/>
              <a:t> 1900290110084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BB8C35-ACC4-4051-AF59-228B193AC7F0}"/>
              </a:ext>
            </a:extLst>
          </p:cNvPr>
          <p:cNvSpPr txBox="1"/>
          <p:nvPr/>
        </p:nvSpPr>
        <p:spPr>
          <a:xfrm>
            <a:off x="5022209" y="4900337"/>
            <a:ext cx="252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Sanchita Mishra– CS(B)</a:t>
            </a:r>
          </a:p>
          <a:p>
            <a:pPr algn="ctr"/>
            <a:r>
              <a:rPr lang="en-US" dirty="0"/>
              <a:t>Uno: </a:t>
            </a:r>
            <a:r>
              <a:rPr lang="en-IN" dirty="0"/>
              <a:t> 1900290120097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5EF110-B9DA-48B2-9023-60CD53EF5757}"/>
              </a:ext>
            </a:extLst>
          </p:cNvPr>
          <p:cNvSpPr txBox="1"/>
          <p:nvPr/>
        </p:nvSpPr>
        <p:spPr>
          <a:xfrm>
            <a:off x="8424360" y="4900337"/>
            <a:ext cx="252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Shreyash</a:t>
            </a:r>
            <a:r>
              <a:rPr lang="en-US" dirty="0"/>
              <a:t> Singh– CSIT(B)</a:t>
            </a:r>
          </a:p>
          <a:p>
            <a:pPr algn="ctr"/>
            <a:r>
              <a:rPr lang="en-US" dirty="0"/>
              <a:t>Uno: </a:t>
            </a:r>
            <a:r>
              <a:rPr lang="en-IN" dirty="0"/>
              <a:t> 1900290110106</a:t>
            </a:r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186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 Statement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37031B-C55F-4226-B1A8-8B7C88359D13}"/>
              </a:ext>
            </a:extLst>
          </p:cNvPr>
          <p:cNvSpPr txBox="1"/>
          <p:nvPr/>
        </p:nvSpPr>
        <p:spPr>
          <a:xfrm>
            <a:off x="1384663" y="2569029"/>
            <a:ext cx="569564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Maintenance of the record of all the students- the projects, participation, victories, blogs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Creating a healthy competitive environment, where students are aware of the achievements of everyone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Awareness and competition among the candidates.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Shortlisting for referrals by Alumni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Guidance for different companies via seniors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Presentation of candidate’s complete profile.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Showcasing the achievements and activities of a department/ Club.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BAEA9F-DA07-48D0-B769-4F2BB04E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679" y="2569029"/>
            <a:ext cx="4174658" cy="312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8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Solution: Web Portal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37031B-C55F-4226-B1A8-8B7C88359D13}"/>
              </a:ext>
            </a:extLst>
          </p:cNvPr>
          <p:cNvSpPr txBox="1"/>
          <p:nvPr/>
        </p:nvSpPr>
        <p:spPr>
          <a:xfrm>
            <a:off x="1384663" y="2569029"/>
            <a:ext cx="942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Major Divisions of the portal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AE8A14-0CA7-4ECF-AB1A-8215E4F25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466" y="3056796"/>
            <a:ext cx="3125068" cy="281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29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 Portal: Public View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37031B-C55F-4226-B1A8-8B7C88359D13}"/>
              </a:ext>
            </a:extLst>
          </p:cNvPr>
          <p:cNvSpPr txBox="1"/>
          <p:nvPr/>
        </p:nvSpPr>
        <p:spPr>
          <a:xfrm>
            <a:off x="1384663" y="2490652"/>
            <a:ext cx="942267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is available for everyone. 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Features: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Introduction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Team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Achievements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Gallery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Contact Us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Updates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Testimonials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Developer Team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etc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093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 Portal: Member View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37031B-C55F-4226-B1A8-8B7C88359D13}"/>
              </a:ext>
            </a:extLst>
          </p:cNvPr>
          <p:cNvSpPr txBox="1"/>
          <p:nvPr/>
        </p:nvSpPr>
        <p:spPr>
          <a:xfrm>
            <a:off x="1384663" y="2490652"/>
            <a:ext cx="94226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is available only to the members of the department.  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Features: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Dynamic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Profile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Building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Ranking Model – based on various parameters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Writing and publishing Blogs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Keeping record of one’s achievements, projects, hackathons, blogs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Personalized resources according to their domain is provided to them.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Mentor and Mentees section to keep record and assign grades of tasks provided by mentors to the mentees.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73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 Portal: Admin View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37031B-C55F-4226-B1A8-8B7C88359D13}"/>
              </a:ext>
            </a:extLst>
          </p:cNvPr>
          <p:cNvSpPr txBox="1"/>
          <p:nvPr/>
        </p:nvSpPr>
        <p:spPr>
          <a:xfrm>
            <a:off x="1384663" y="2656115"/>
            <a:ext cx="94226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Accessible only to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D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evelopers and Admins.  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Features: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Abstracted View: Division of accessibility according to role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Completely Dynamic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Action Performer Record: Record of all the backend activities is also maintained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ant and Login of member credentials</a:t>
            </a: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Automatic Email Replies</a:t>
            </a:r>
          </a:p>
        </p:txBody>
      </p:sp>
    </p:spTree>
    <p:extLst>
      <p:ext uri="{BB962C8B-B14F-4D97-AF65-F5344CB8AC3E}">
        <p14:creationId xmlns:p14="http://schemas.microsoft.com/office/powerpoint/2010/main" val="34379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733" y="153265"/>
            <a:ext cx="9601196" cy="1303867"/>
          </a:xfrm>
        </p:spPr>
        <p:txBody>
          <a:bodyPr>
            <a:normAutofit/>
          </a:bodyPr>
          <a:lstStyle/>
          <a:p>
            <a:r>
              <a:rPr lang="en-US" dirty="0"/>
              <a:t>Database ER Model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58A2E7-CA3E-4CE1-8E8B-DC957F3DC5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89" y="1170450"/>
            <a:ext cx="11186159" cy="529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41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E43CE-BE0C-4A04-A1F4-3C1940A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Technologies Used</a:t>
            </a:r>
            <a:endParaRPr lang="en-IN" dirty="0"/>
          </a:p>
        </p:txBody>
      </p:sp>
      <p:pic>
        <p:nvPicPr>
          <p:cNvPr id="12" name="Picture 4" descr="KIET Group of Institutions">
            <a:extLst>
              <a:ext uri="{FF2B5EF4-FFF2-40B4-BE49-F238E27FC236}">
                <a16:creationId xmlns:a16="http://schemas.microsoft.com/office/drawing/2014/main" id="{BEE8C9FE-83EB-43AA-888E-A6606F92C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6434" y="64866"/>
            <a:ext cx="1776697" cy="3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35A52A-6342-47F9-A935-CBC15ACF329C}"/>
              </a:ext>
            </a:extLst>
          </p:cNvPr>
          <p:cNvSpPr txBox="1"/>
          <p:nvPr/>
        </p:nvSpPr>
        <p:spPr>
          <a:xfrm>
            <a:off x="1375794" y="2634143"/>
            <a:ext cx="46055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Frontend: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particle.js </a:t>
            </a:r>
          </a:p>
          <a:p>
            <a:r>
              <a:rPr lang="en-US" b="1" dirty="0"/>
              <a:t>Backend: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Django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r>
              <a:rPr lang="en-US" b="1" dirty="0" err="1"/>
              <a:t>Databse</a:t>
            </a:r>
            <a:r>
              <a:rPr lang="en-US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Local- Sqlite3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Server- SQL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DD1F1C-77F7-4B98-AEFA-529B0AB59800}"/>
              </a:ext>
            </a:extLst>
          </p:cNvPr>
          <p:cNvSpPr txBox="1"/>
          <p:nvPr/>
        </p:nvSpPr>
        <p:spPr>
          <a:xfrm>
            <a:off x="6096000" y="2634143"/>
            <a:ext cx="46055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Scrapper: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Selenium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Beautiful Soup</a:t>
            </a:r>
          </a:p>
          <a:p>
            <a:r>
              <a:rPr lang="en-US" b="1" dirty="0"/>
              <a:t>Hosting: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AWS- EC2 instance</a:t>
            </a:r>
            <a:endParaRPr lang="en-IN" dirty="0"/>
          </a:p>
          <a:p>
            <a:r>
              <a:rPr lang="en-IN" b="1" dirty="0"/>
              <a:t>Static Storage: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AWS- S3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Python S3 boto</a:t>
            </a:r>
          </a:p>
          <a:p>
            <a:r>
              <a:rPr lang="en-US" b="1" dirty="0"/>
              <a:t>Algorithm: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Classifier Algorithm (yet to be decided)</a:t>
            </a:r>
          </a:p>
          <a:p>
            <a:r>
              <a:rPr lang="en-US" b="1" dirty="0"/>
              <a:t>Version Controllers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 &amp; </a:t>
            </a:r>
            <a:r>
              <a:rPr lang="en-US" dirty="0" err="1"/>
              <a:t>Github</a:t>
            </a:r>
            <a:endParaRPr lang="en-US" dirty="0"/>
          </a:p>
        </p:txBody>
      </p:sp>
      <p:pic>
        <p:nvPicPr>
          <p:cNvPr id="2050" name="Picture 2" descr="Technology - Free technology icons">
            <a:extLst>
              <a:ext uri="{FF2B5EF4-FFF2-40B4-BE49-F238E27FC236}">
                <a16:creationId xmlns:a16="http://schemas.microsoft.com/office/drawing/2014/main" id="{758C228A-7046-45F1-B2A1-57171EE46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027" y="882242"/>
            <a:ext cx="1403757" cy="140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523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331</TotalTime>
  <Words>829</Words>
  <Application>Microsoft Office PowerPoint</Application>
  <PresentationFormat>Widescreen</PresentationFormat>
  <Paragraphs>126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Algerian</vt:lpstr>
      <vt:lpstr>Arial</vt:lpstr>
      <vt:lpstr>Garamond</vt:lpstr>
      <vt:lpstr>Symbol</vt:lpstr>
      <vt:lpstr>Times New Roman</vt:lpstr>
      <vt:lpstr>Trebuchet MS</vt:lpstr>
      <vt:lpstr>Berlin</vt:lpstr>
      <vt:lpstr>Organic</vt:lpstr>
      <vt:lpstr>Major Project Presentation</vt:lpstr>
      <vt:lpstr>Team Details</vt:lpstr>
      <vt:lpstr>Problem Statement</vt:lpstr>
      <vt:lpstr>Solution: Web Portal</vt:lpstr>
      <vt:lpstr>Web Portal: Public View</vt:lpstr>
      <vt:lpstr>Web Portal: Member View</vt:lpstr>
      <vt:lpstr>Web Portal: Admin View</vt:lpstr>
      <vt:lpstr>Database ER Model</vt:lpstr>
      <vt:lpstr>Technologies Used</vt:lpstr>
      <vt:lpstr>      Scalability</vt:lpstr>
      <vt:lpstr>Security</vt:lpstr>
      <vt:lpstr>Project Outcome</vt:lpstr>
      <vt:lpstr>Candidate Classifier</vt:lpstr>
      <vt:lpstr>Candidate Classifier</vt:lpstr>
      <vt:lpstr>Proposed 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Major Project Presentation</dc:title>
  <dc:creator>KAMAL KANT</dc:creator>
  <cp:lastModifiedBy>KAMAL KANT</cp:lastModifiedBy>
  <cp:revision>5</cp:revision>
  <dcterms:created xsi:type="dcterms:W3CDTF">2022-03-01T18:53:09Z</dcterms:created>
  <dcterms:modified xsi:type="dcterms:W3CDTF">2022-11-15T06:33:12Z</dcterms:modified>
</cp:coreProperties>
</file>

<file path=docProps/thumbnail.jpeg>
</file>